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0" r:id="rId4"/>
    <p:sldId id="257" r:id="rId5"/>
    <p:sldId id="260" r:id="rId6"/>
    <p:sldId id="258" r:id="rId7"/>
    <p:sldId id="267" r:id="rId8"/>
    <p:sldId id="264" r:id="rId9"/>
    <p:sldId id="280" r:id="rId10"/>
    <p:sldId id="276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1E13-3CC1-1A7D-703A-74F6FC511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METASTATIC COLON CANCER</a:t>
            </a:r>
            <a:br>
              <a:rPr lang="en-US" sz="3200" dirty="0"/>
            </a:br>
            <a:r>
              <a:rPr lang="en-US" sz="3200" dirty="0"/>
              <a:t>ASCO DEEP DIVE</a:t>
            </a:r>
            <a:br>
              <a:rPr lang="en-US" sz="3200" dirty="0"/>
            </a:br>
            <a:r>
              <a:rPr lang="en-US" sz="3200" dirty="0"/>
              <a:t>TARGETED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43EFD-9793-3719-B2D2-D1D1D663C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KARAM IBRAHIM JEJI</a:t>
            </a:r>
          </a:p>
        </p:txBody>
      </p:sp>
    </p:spTree>
    <p:extLst>
      <p:ext uri="{BB962C8B-B14F-4D97-AF65-F5344CB8AC3E}">
        <p14:creationId xmlns:p14="http://schemas.microsoft.com/office/powerpoint/2010/main" val="70161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087C-DC9B-7CF9-F6CD-13FB87F2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7B1A4-60B1-FB3C-ED55-81C502343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698" y="2160588"/>
            <a:ext cx="6972641" cy="38814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7FE6F-D055-6B6B-2865-33293721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7B1A4-60B1-FB3C-ED55-81C502343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989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087C-DC9B-7CF9-F6CD-13FB87F2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7672-2EC4-D93A-21F4-FF51F65C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Asco 2025</a:t>
            </a:r>
          </a:p>
          <a:p>
            <a:pPr marL="0" indent="0">
              <a:buNone/>
            </a:pPr>
            <a:r>
              <a:rPr lang="en-US" dirty="0"/>
              <a:t>Esmo2025</a:t>
            </a:r>
          </a:p>
          <a:p>
            <a:pPr marL="0" indent="0">
              <a:buNone/>
            </a:pPr>
            <a:r>
              <a:rPr lang="en-US" dirty="0"/>
              <a:t>NCI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1E3C6B-136D-09BA-11C7-8AEE22D34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38" y="1246008"/>
            <a:ext cx="8663062" cy="5182098"/>
          </a:xfrm>
        </p:spPr>
      </p:pic>
    </p:spTree>
    <p:extLst>
      <p:ext uri="{BB962C8B-B14F-4D97-AF65-F5344CB8AC3E}">
        <p14:creationId xmlns:p14="http://schemas.microsoft.com/office/powerpoint/2010/main" val="242265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5E5ABC-A13F-87F0-45B4-E150D343B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68849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372777-84E1-2E73-8C0C-3C8F37BF8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1170B-20F7-CF88-5DA6-0AB21FC06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9120"/>
          </a:xfrm>
        </p:spPr>
      </p:pic>
    </p:spTree>
    <p:extLst>
      <p:ext uri="{BB962C8B-B14F-4D97-AF65-F5344CB8AC3E}">
        <p14:creationId xmlns:p14="http://schemas.microsoft.com/office/powerpoint/2010/main" val="20243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5452C-BE70-CC88-0C42-CEE1F653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3" y="0"/>
            <a:ext cx="120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A698A-46AC-ACD5-4AA9-3127AF849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237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04998B-BA74-3E00-6338-F5CD8FCB7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915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13305-8357-DE89-8434-8B16F222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56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18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METASTATIC COLON CANCER ASCO DEEP DIVE TARGETED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METASTATIC COLON CANCER ASCO INSIGHTS TARGETED THERAPY</dc:title>
  <dc:creator>ASUS</dc:creator>
  <cp:lastModifiedBy>ASUS</cp:lastModifiedBy>
  <cp:revision>2</cp:revision>
  <dcterms:created xsi:type="dcterms:W3CDTF">2025-12-04T19:43:05Z</dcterms:created>
  <dcterms:modified xsi:type="dcterms:W3CDTF">2025-12-05T04:00:51Z</dcterms:modified>
</cp:coreProperties>
</file>